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d27531d52023d7aa4564b2da3fb44cf16d7c9bc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0147f309b6a0bf508708f90c5968ed2fd1b55c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ca9aa1d8dca046035baa9dd7194edc2b779bb41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243483d45a5512a5affc6e6c7f90bb98a097d1d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993343afb560a236ee5953a9bf07e73b1047c1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504b173e01f4cc3a68fd3ee07ed6a6defa8693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aa1d2ada0955ecfb577dcfd3570504ee1503cad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1fb317fbdaa11c33597a184104aa607f8247998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1382727100baabfec59eb494be9aa6a3ad0cf2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0c4eb22ccb1e5f4315e2ee9f1bb5d4910581c7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8e1b2130cdabdda1050a9a17e3b809e628fff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b530c3dbed5f740a6a3512624b6458c7150e7d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f74a304e9b1a69058c2ccf5b9a88999ef06c06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f00d4a37a29c60c7a82c6d5d8a82a11e18a5c89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34a7d95e50c9190e57a9139c6eaac459375562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83523b7e782ffc1df87d4ac91b3eca85e0d1b12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2b2a3e4ccaf966ed7d1f2f85da525c97b1d5e9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7d9ad4107e2b1ec2b5d2ae9c7056f819f9349c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29e56d893792740b78fa91b76c4f8a2e5ff0226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92820210e2cf69b03af647bb3997210a5824e7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baeb951ac19e52b5072098203e792e99045a905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bb36d232be425a418cc5b71a6928200e2b9c8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85588d366f7f356aac62988c1a7170b4747a0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8f57ff2c262ac7163f952ff92860da11370b930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feeafb6274d6b26a911deb10b3e0574ce86d0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9f426ecddba441db9c5cef854656a4411a65ae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9f6b5543e85691e4ef34dc83cd54a77271023f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1dd11dab1cea29361ea97953623a06296c7f588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b467f55bb12c813d00a3bff1022a5f3fdc03c9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fe3dd5789e11bf51d2689e9883ed7f490da2eb5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7b2f94a44afe86eb9fced91dd3405fc5239d74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05ac5ae4e79ba8594a04da44d4ea371de55355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866abd3b4036de0890edcaa08ecd3ec85c51bd4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f5af7a00c483d5d45485584d565a1fe71ddad47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1af686da81795d07a5027377d4eb16bd4ca3ea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842b3b1d5d0e2175199d095b24d4fc2b518820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3565dbe094260dae05d92799d372163abfd5151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2882aa91836fcb2499517310fd3d0561ee3c457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8379e8c8dd47ce89e7349daf52a79bb895488b0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2024-09-25T09:28:35Z</dcterms:modified>
</cp:coreProperties>
</file>